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80" d="100"/>
          <a:sy n="80" d="100"/>
        </p:scale>
        <p:origin x="-706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3C327EB-1B83-4FFA-A1C5-4BF4C55CF9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1033C4-E521-4D75-97E7-E96BE1C0265A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A3DFF2-285E-4D9F-BCF8-7B47CB9CD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46B1-CED7-4981-BBCC-70B970D49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8E87-4010-44CE-ADC8-DF7EC41FF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27DBC-1888-4563-9F3E-42198B5E0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58278F-7878-4BDE-9562-DC06B7F38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E61923-0EFC-4B41-9F03-994969133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AC39DB-A25C-45EC-85DE-4BB36D08F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E6C576-8071-433F-BD80-7B4ECFF49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6036D-4ED3-4919-9925-9678F541D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6E673E-CEB4-4F87-9039-A41DE3E2D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77D2C6D-5B5A-4B45-AD41-7BACE58D3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DA4DF1C1-E867-4AED-B357-4BE3A9968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Duisburg Germany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  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Fall from Height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1662113"/>
                <a:gridCol w="496887"/>
                <a:gridCol w="1636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 an activity the used ladder slide away and the employee fell on the ground.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Fracture food, 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colleague got no instruction and no risk analyze for using ladders.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was in rush and had no support for a hold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The ground was painted recent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8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76788" y="1252538"/>
            <a:ext cx="13239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9" name="Picture 3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59538" y="1252538"/>
            <a:ext cx="17335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0" name="Textfeld 6"/>
          <p:cNvSpPr txBox="1">
            <a:spLocks noChangeArrowheads="1"/>
          </p:cNvSpPr>
          <p:nvPr/>
        </p:nvSpPr>
        <p:spPr bwMode="auto">
          <a:xfrm>
            <a:off x="4572000" y="4292600"/>
            <a:ext cx="4484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0">
                <a:solidFill>
                  <a:schemeClr val="tx1"/>
                </a:solidFill>
              </a:rPr>
              <a:t>Planning of a local safety stand down “ladder and stepladder”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0">
                <a:solidFill>
                  <a:schemeClr val="tx1"/>
                </a:solidFill>
              </a:rPr>
              <a:t>“Short safety talks” initiated by EHS.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8634</TotalTime>
  <Words>97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470</cp:revision>
  <cp:lastPrinted>2003-11-04T16:53:27Z</cp:lastPrinted>
  <dcterms:created xsi:type="dcterms:W3CDTF">2004-01-23T18:06:09Z</dcterms:created>
  <dcterms:modified xsi:type="dcterms:W3CDTF">2015-10-13T12:21:06Z</dcterms:modified>
</cp:coreProperties>
</file>